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Relationship Id="rId6" Type="http://schemas.openxmlformats.org/officeDocument/2006/relationships/image" Target="../media/image05.png"/><Relationship Id="rId7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Geospatial Visualization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a tiling backend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6475" y="-1780374"/>
            <a:ext cx="9832125" cy="98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01" y="445024"/>
            <a:ext cx="5006249" cy="43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200" y="2939025"/>
            <a:ext cx="3204100" cy="92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394" y="4069000"/>
            <a:ext cx="3119707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700" y="755125"/>
            <a:ext cx="2665024" cy="198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1214800" y="1505975"/>
            <a:ext cx="6737100" cy="1114225"/>
            <a:chOff x="2053000" y="1582175"/>
            <a:chExt cx="6737100" cy="1114225"/>
          </a:xfrm>
        </p:grpSpPr>
        <p:sp>
          <p:nvSpPr>
            <p:cNvPr id="74" name="Shape 74"/>
            <p:cNvSpPr txBox="1"/>
            <p:nvPr/>
          </p:nvSpPr>
          <p:spPr>
            <a:xfrm>
              <a:off x="2347975" y="1582175"/>
              <a:ext cx="4200300" cy="7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50">
                  <a:solidFill>
                    <a:srgbClr val="DF5000"/>
                  </a:solidFill>
                  <a:highlight>
                    <a:srgbClr val="F8F8F8"/>
                  </a:highlight>
                  <a:latin typeface="Consolas"/>
                  <a:ea typeface="Consolas"/>
                  <a:cs typeface="Consolas"/>
                  <a:sym typeface="Consolas"/>
                </a:rPr>
                <a:t>http://{s}.tile.osm.org/{z}/{x}/{y}.png</a:t>
              </a:r>
            </a:p>
          </p:txBody>
        </p:sp>
        <p:sp>
          <p:nvSpPr>
            <p:cNvPr id="75" name="Shape 75"/>
            <p:cNvSpPr txBox="1"/>
            <p:nvPr/>
          </p:nvSpPr>
          <p:spPr>
            <a:xfrm>
              <a:off x="2053000" y="1766700"/>
              <a:ext cx="6737100" cy="9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50">
                  <a:solidFill>
                    <a:srgbClr val="DF5000"/>
                  </a:solidFill>
                  <a:highlight>
                    <a:srgbClr val="F8F8F8"/>
                  </a:highlight>
                  <a:latin typeface="Consolas"/>
                  <a:ea typeface="Consolas"/>
                  <a:cs typeface="Consolas"/>
                  <a:sym typeface="Consolas"/>
                </a:rPr>
                <a:t>https://api.tiles.mapbox.com/v4/{id}/{z}/{x}/{y}.png</a:t>
              </a:r>
            </a:p>
          </p:txBody>
        </p:sp>
      </p:grpSp>
      <p:sp>
        <p:nvSpPr>
          <p:cNvPr id="76" name="Shape 76"/>
          <p:cNvSpPr/>
          <p:nvPr/>
        </p:nvSpPr>
        <p:spPr>
          <a:xfrm>
            <a:off x="5462800" y="1014700"/>
            <a:ext cx="3551400" cy="381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5580800" y="2985075"/>
            <a:ext cx="3286500" cy="172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507375" y="2819775"/>
            <a:ext cx="3409800" cy="188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9" name="Shape 79"/>
          <p:cNvCxnSpPr>
            <a:endCxn id="78" idx="1"/>
          </p:cNvCxnSpPr>
          <p:nvPr/>
        </p:nvCxnSpPr>
        <p:spPr>
          <a:xfrm rot="10800000">
            <a:off x="3917175" y="3763725"/>
            <a:ext cx="1675500" cy="8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" name="Shape 80"/>
          <p:cNvCxnSpPr/>
          <p:nvPr/>
        </p:nvCxnSpPr>
        <p:spPr>
          <a:xfrm>
            <a:off x="4023350" y="2347950"/>
            <a:ext cx="825900" cy="12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375" y="2996775"/>
            <a:ext cx="1533875" cy="15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0500" y="2996787"/>
            <a:ext cx="1533874" cy="153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2029375" y="3563200"/>
            <a:ext cx="483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7032662" y="3687525"/>
            <a:ext cx="483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